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257" r:id="rId278"/>
    <p:sldId id="1258" r:id="rId279"/>
    <p:sldId id="1259" r:id="rId280"/>
    <p:sldId id="1260" r:id="rId281"/>
    <p:sldId id="1261" r:id="rId282"/>
    <p:sldId id="1170" r:id="rId283"/>
    <p:sldId id="1064" r:id="rId284"/>
    <p:sldId id="1065" r:id="rId285"/>
    <p:sldId id="1447" r:id="rId286"/>
    <p:sldId id="1358" r:id="rId287"/>
    <p:sldId id="1425" r:id="rId288"/>
    <p:sldId id="1441" r:id="rId289"/>
    <p:sldId id="1392" r:id="rId290"/>
    <p:sldId id="1420" r:id="rId291"/>
    <p:sldId id="360" r:id="rId292"/>
    <p:sldId id="801" r:id="rId293"/>
    <p:sldId id="1262" r:id="rId294"/>
    <p:sldId id="362" r:id="rId295"/>
    <p:sldId id="507" r:id="rId296"/>
    <p:sldId id="591" r:id="rId297"/>
    <p:sldId id="385" r:id="rId298"/>
    <p:sldId id="1125" r:id="rId299"/>
    <p:sldId id="387" r:id="rId300"/>
    <p:sldId id="388" r:id="rId301"/>
    <p:sldId id="527" r:id="rId302"/>
    <p:sldId id="529" r:id="rId303"/>
    <p:sldId id="393" r:id="rId304"/>
    <p:sldId id="395" r:id="rId305"/>
    <p:sldId id="947" r:id="rId306"/>
    <p:sldId id="1424" r:id="rId307"/>
    <p:sldId id="702" r:id="rId308"/>
    <p:sldId id="531" r:id="rId309"/>
    <p:sldId id="1362" r:id="rId310"/>
    <p:sldId id="1363" r:id="rId311"/>
    <p:sldId id="949" r:id="rId312"/>
    <p:sldId id="950" r:id="rId313"/>
    <p:sldId id="853" r:id="rId314"/>
    <p:sldId id="1102" r:id="rId315"/>
    <p:sldId id="816" r:id="rId316"/>
    <p:sldId id="414" r:id="rId317"/>
    <p:sldId id="545" r:id="rId318"/>
    <p:sldId id="533" r:id="rId319"/>
    <p:sldId id="534" r:id="rId320"/>
    <p:sldId id="542" r:id="rId321"/>
    <p:sldId id="543" r:id="rId322"/>
    <p:sldId id="1361" r:id="rId323"/>
    <p:sldId id="544" r:id="rId324"/>
    <p:sldId id="1295" r:id="rId325"/>
    <p:sldId id="546" r:id="rId326"/>
    <p:sldId id="522" r:id="rId327"/>
    <p:sldId id="523" r:id="rId328"/>
    <p:sldId id="809" r:id="rId329"/>
    <p:sldId id="526" r:id="rId330"/>
    <p:sldId id="1387" r:id="rId331"/>
    <p:sldId id="524" r:id="rId332"/>
    <p:sldId id="548" r:id="rId333"/>
    <p:sldId id="646" r:id="rId334"/>
    <p:sldId id="647" r:id="rId335"/>
    <p:sldId id="773" r:id="rId336"/>
    <p:sldId id="772" r:id="rId337"/>
    <p:sldId id="549" r:id="rId338"/>
    <p:sldId id="550" r:id="rId339"/>
    <p:sldId id="547" r:id="rId340"/>
    <p:sldId id="515" r:id="rId341"/>
    <p:sldId id="516" r:id="rId342"/>
    <p:sldId id="517" r:id="rId343"/>
    <p:sldId id="551" r:id="rId344"/>
    <p:sldId id="554" r:id="rId345"/>
    <p:sldId id="555" r:id="rId346"/>
    <p:sldId id="1386" r:id="rId347"/>
    <p:sldId id="558" r:id="rId348"/>
    <p:sldId id="1467" r:id="rId349"/>
    <p:sldId id="1468" r:id="rId350"/>
    <p:sldId id="1419" r:id="rId351"/>
    <p:sldId id="562" r:id="rId352"/>
    <p:sldId id="563" r:id="rId353"/>
    <p:sldId id="1296" r:id="rId354"/>
    <p:sldId id="1335" r:id="rId355"/>
    <p:sldId id="1336" r:id="rId356"/>
    <p:sldId id="625" r:id="rId357"/>
    <p:sldId id="1150" r:id="rId358"/>
    <p:sldId id="1240" r:id="rId359"/>
    <p:sldId id="1414" r:id="rId360"/>
    <p:sldId id="1444" r:id="rId361"/>
    <p:sldId id="1152" r:id="rId362"/>
    <p:sldId id="1153" r:id="rId363"/>
    <p:sldId id="436" r:id="rId364"/>
    <p:sldId id="402" r:id="rId365"/>
    <p:sldId id="403" r:id="rId366"/>
    <p:sldId id="404" r:id="rId367"/>
    <p:sldId id="1075" r:id="rId368"/>
    <p:sldId id="1076" r:id="rId369"/>
    <p:sldId id="1219" r:id="rId370"/>
    <p:sldId id="421" r:id="rId371"/>
    <p:sldId id="564" r:id="rId372"/>
    <p:sldId id="1364" r:id="rId373"/>
    <p:sldId id="826" r:id="rId374"/>
    <p:sldId id="566" r:id="rId375"/>
    <p:sldId id="1211" r:id="rId376"/>
    <p:sldId id="1430" r:id="rId377"/>
    <p:sldId id="1460" r:id="rId378"/>
    <p:sldId id="820" r:id="rId379"/>
    <p:sldId id="821" r:id="rId380"/>
    <p:sldId id="1077" r:id="rId381"/>
    <p:sldId id="1177" r:id="rId382"/>
    <p:sldId id="798" r:id="rId383"/>
    <p:sldId id="1215" r:id="rId384"/>
    <p:sldId id="1427" r:id="rId385"/>
    <p:sldId id="1225" r:id="rId386"/>
    <p:sldId id="1212" r:id="rId387"/>
    <p:sldId id="1213" r:id="rId388"/>
    <p:sldId id="1216" r:id="rId389"/>
    <p:sldId id="1210" r:id="rId390"/>
    <p:sldId id="1151" r:id="rId391"/>
    <p:sldId id="1217" r:id="rId392"/>
    <p:sldId id="1226" r:id="rId393"/>
    <p:sldId id="443" r:id="rId394"/>
    <p:sldId id="445" r:id="rId395"/>
    <p:sldId id="446" r:id="rId396"/>
    <p:sldId id="1293" r:id="rId397"/>
    <p:sldId id="1403" r:id="rId398"/>
    <p:sldId id="1290" r:id="rId399"/>
    <p:sldId id="1294" r:id="rId400"/>
    <p:sldId id="1283" r:id="rId401"/>
    <p:sldId id="1292" r:id="rId402"/>
    <p:sldId id="440" r:id="rId403"/>
    <p:sldId id="823" r:id="rId404"/>
    <p:sldId id="570" r:id="rId405"/>
    <p:sldId id="827" r:id="rId406"/>
    <p:sldId id="453" r:id="rId407"/>
    <p:sldId id="574" r:id="rId408"/>
    <p:sldId id="838" r:id="rId409"/>
    <p:sldId id="839" r:id="rId410"/>
    <p:sldId id="1271" r:id="rId411"/>
    <p:sldId id="1059" r:id="rId412"/>
    <p:sldId id="1060" r:id="rId413"/>
    <p:sldId id="1418" r:id="rId414"/>
    <p:sldId id="576" r:id="rId415"/>
    <p:sldId id="824" r:id="rId416"/>
    <p:sldId id="577" r:id="rId417"/>
    <p:sldId id="935" r:id="rId418"/>
    <p:sldId id="371" r:id="rId419"/>
    <p:sldId id="575" r:id="rId420"/>
    <p:sldId id="1426" r:id="rId421"/>
    <p:sldId id="1165" r:id="rId422"/>
    <p:sldId id="1166" r:id="rId423"/>
    <p:sldId id="937" r:id="rId424"/>
    <p:sldId id="894" r:id="rId425"/>
    <p:sldId id="532" r:id="rId426"/>
    <p:sldId id="1167" r:id="rId427"/>
    <p:sldId id="1168" r:id="rId428"/>
    <p:sldId id="587" r:id="rId429"/>
    <p:sldId id="675" r:id="rId430"/>
    <p:sldId id="588" r:id="rId431"/>
    <p:sldId id="997" r:id="rId432"/>
    <p:sldId id="856" r:id="rId433"/>
    <p:sldId id="857" r:id="rId434"/>
    <p:sldId id="706" r:id="rId435"/>
    <p:sldId id="589" r:id="rId436"/>
    <p:sldId id="998" r:id="rId437"/>
    <p:sldId id="707" r:id="rId438"/>
    <p:sldId id="815" r:id="rId439"/>
    <p:sldId id="1410" r:id="rId440"/>
    <p:sldId id="979" r:id="rId441"/>
    <p:sldId id="982" r:id="rId442"/>
    <p:sldId id="983" r:id="rId443"/>
    <p:sldId id="975" r:id="rId444"/>
    <p:sldId id="708" r:id="rId445"/>
    <p:sldId id="593" r:id="rId446"/>
    <p:sldId id="709" r:id="rId447"/>
    <p:sldId id="594" r:id="rId448"/>
    <p:sldId id="710" r:id="rId449"/>
    <p:sldId id="607" r:id="rId450"/>
    <p:sldId id="336" r:id="rId451"/>
    <p:sldId id="337" r:id="rId452"/>
    <p:sldId id="748" r:id="rId453"/>
    <p:sldId id="1034" r:id="rId454"/>
    <p:sldId id="508" r:id="rId455"/>
    <p:sldId id="622" r:id="rId456"/>
    <p:sldId id="1194" r:id="rId457"/>
    <p:sldId id="989" r:id="rId458"/>
    <p:sldId id="1228" r:id="rId459"/>
    <p:sldId id="987" r:id="rId460"/>
    <p:sldId id="623" r:id="rId461"/>
    <p:sldId id="1035" r:id="rId462"/>
    <p:sldId id="1196" r:id="rId463"/>
    <p:sldId id="990" r:id="rId464"/>
    <p:sldId id="991" r:id="rId465"/>
    <p:sldId id="1224" r:id="rId466"/>
    <p:sldId id="627" r:id="rId467"/>
    <p:sldId id="628" r:id="rId468"/>
    <p:sldId id="1036" r:id="rId469"/>
    <p:sldId id="626" r:id="rId470"/>
    <p:sldId id="992" r:id="rId471"/>
    <p:sldId id="1037" r:id="rId472"/>
    <p:sldId id="629" r:id="rId473"/>
    <p:sldId id="1274" r:id="rId474"/>
    <p:sldId id="1038" r:id="rId475"/>
    <p:sldId id="630" r:id="rId476"/>
    <p:sldId id="1039" r:id="rId477"/>
    <p:sldId id="1082" r:id="rId478"/>
    <p:sldId id="1197" r:id="rId479"/>
    <p:sldId id="818" r:id="rId480"/>
    <p:sldId id="1199" r:id="rId481"/>
    <p:sldId id="1081" r:id="rId482"/>
    <p:sldId id="631" r:id="rId483"/>
    <p:sldId id="993" r:id="rId484"/>
    <p:sldId id="1083" r:id="rId485"/>
    <p:sldId id="1198" r:id="rId486"/>
    <p:sldId id="913" r:id="rId487"/>
    <p:sldId id="1200" r:id="rId488"/>
    <p:sldId id="1085" r:id="rId489"/>
    <p:sldId id="1201" r:id="rId490"/>
    <p:sldId id="994" r:id="rId491"/>
    <p:sldId id="1272" r:id="rId492"/>
    <p:sldId id="1084" r:id="rId493"/>
    <p:sldId id="751" r:id="rId494"/>
    <p:sldId id="352" r:id="rId495"/>
    <p:sldId id="1275" r:id="rId496"/>
    <p:sldId id="633" r:id="rId497"/>
    <p:sldId id="521" r:id="rId498"/>
    <p:sldId id="1337" r:id="rId499"/>
    <p:sldId id="1160" r:id="rId500"/>
    <p:sldId id="1340" r:id="rId501"/>
    <p:sldId id="1352" r:id="rId502"/>
    <p:sldId id="368" r:id="rId503"/>
    <p:sldId id="636" r:id="rId504"/>
    <p:sldId id="663" r:id="rId505"/>
    <p:sldId id="664" r:id="rId506"/>
    <p:sldId id="637" r:id="rId507"/>
    <p:sldId id="638" r:id="rId508"/>
    <p:sldId id="712" r:id="rId509"/>
    <p:sldId id="713" r:id="rId510"/>
    <p:sldId id="714" r:id="rId511"/>
    <p:sldId id="836" r:id="rId512"/>
    <p:sldId id="837" r:id="rId513"/>
    <p:sldId id="342" r:id="rId514"/>
    <p:sldId id="1067" r:id="rId515"/>
    <p:sldId id="1473" r:id="rId516"/>
    <p:sldId id="1343" r:id="rId517"/>
    <p:sldId id="1068" r:id="rId518"/>
    <p:sldId id="727" r:id="rId519"/>
    <p:sldId id="728" r:id="rId520"/>
    <p:sldId id="781" r:id="rId521"/>
    <p:sldId id="1007" r:id="rId522"/>
    <p:sldId id="730" r:id="rId523"/>
    <p:sldId id="1264" r:id="rId524"/>
    <p:sldId id="1448" r:id="rId525"/>
    <p:sldId id="1449" r:id="rId526"/>
    <p:sldId id="1450" r:id="rId527"/>
    <p:sldId id="1157" r:id="rId528"/>
    <p:sldId id="1158" r:id="rId529"/>
    <p:sldId id="775" r:id="rId530"/>
    <p:sldId id="354" r:id="rId531"/>
    <p:sldId id="735" r:id="rId532"/>
    <p:sldId id="738" r:id="rId533"/>
    <p:sldId id="774" r:id="rId534"/>
    <p:sldId id="1453" r:id="rId535"/>
    <p:sldId id="737" r:id="rId536"/>
    <p:sldId id="740" r:id="rId537"/>
    <p:sldId id="683" r:id="rId538"/>
    <p:sldId id="684" r:id="rId539"/>
    <p:sldId id="682" r:id="rId540"/>
    <p:sldId id="1405" r:id="rId541"/>
    <p:sldId id="1434" r:id="rId542"/>
    <p:sldId id="1432" r:id="rId543"/>
    <p:sldId id="1385" r:id="rId544"/>
    <p:sldId id="1433" r:id="rId545"/>
    <p:sldId id="1438" r:id="rId546"/>
    <p:sldId id="1439" r:id="rId547"/>
    <p:sldId id="1440" r:id="rId548"/>
    <p:sldId id="1431" r:id="rId549"/>
    <p:sldId id="1436" r:id="rId550"/>
    <p:sldId id="968" r:id="rId551"/>
    <p:sldId id="969" r:id="rId552"/>
    <p:sldId id="609" r:id="rId553"/>
    <p:sldId id="610" r:id="rId554"/>
    <p:sldId id="703" r:id="rId555"/>
    <p:sldId id="611" r:id="rId556"/>
    <p:sldId id="612" r:id="rId557"/>
    <p:sldId id="704" r:id="rId558"/>
    <p:sldId id="613" r:id="rId559"/>
    <p:sldId id="705" r:id="rId560"/>
    <p:sldId id="614" r:id="rId561"/>
    <p:sldId id="1045" r:id="rId562"/>
    <p:sldId id="1382" r:id="rId563"/>
    <p:sldId id="1492" r:id="rId564"/>
    <p:sldId id="986" r:id="rId565"/>
    <p:sldId id="427" r:id="rId566"/>
    <p:sldId id="689" r:id="rId567"/>
    <p:sldId id="731" r:id="rId568"/>
    <p:sldId id="732" r:id="rId569"/>
    <p:sldId id="758" r:id="rId570"/>
    <p:sldId id="759" r:id="rId571"/>
    <p:sldId id="1417" r:id="rId572"/>
    <p:sldId id="916" r:id="rId573"/>
    <p:sldId id="917" r:id="rId574"/>
    <p:sldId id="840" r:id="rId575"/>
    <p:sldId id="841" r:id="rId576"/>
    <p:sldId id="939" r:id="rId577"/>
    <p:sldId id="766" r:id="rId578"/>
    <p:sldId id="767" r:id="rId579"/>
    <p:sldId id="776" r:id="rId580"/>
    <p:sldId id="752" r:id="rId581"/>
    <p:sldId id="753" r:id="rId582"/>
    <p:sldId id="764" r:id="rId583"/>
    <p:sldId id="765" r:id="rId584"/>
    <p:sldId id="1472" r:id="rId585"/>
    <p:sldId id="874" r:id="rId586"/>
    <p:sldId id="946" r:id="rId587"/>
    <p:sldId id="943" r:id="rId588"/>
    <p:sldId id="755" r:id="rId589"/>
    <p:sldId id="754" r:id="rId590"/>
    <p:sldId id="670" r:id="rId591"/>
    <p:sldId id="1347" r:id="rId592"/>
    <p:sldId id="777" r:id="rId593"/>
    <p:sldId id="762" r:id="rId594"/>
    <p:sldId id="763" r:id="rId595"/>
    <p:sldId id="769" r:id="rId596"/>
    <p:sldId id="1398" r:id="rId597"/>
    <p:sldId id="770" r:id="rId598"/>
    <p:sldId id="873" r:id="rId599"/>
    <p:sldId id="875" r:id="rId600"/>
    <p:sldId id="1469" r:id="rId601"/>
    <p:sldId id="1412" r:id="rId602"/>
    <p:sldId id="583" r:id="rId603"/>
    <p:sldId id="584" r:id="rId604"/>
    <p:sldId id="585" r:id="rId605"/>
    <p:sldId id="1069" r:id="rId606"/>
    <p:sldId id="1442" r:id="rId607"/>
    <p:sldId id="952" r:id="rId608"/>
    <p:sldId id="1348" r:id="rId609"/>
    <p:sldId id="1349" r:id="rId610"/>
    <p:sldId id="1396" r:id="rId611"/>
    <p:sldId id="1397" r:id="rId612"/>
    <p:sldId id="1350" r:id="rId613"/>
    <p:sldId id="761" r:id="rId614"/>
    <p:sldId id="1404" r:id="rId615"/>
    <p:sldId id="861" r:id="rId616"/>
    <p:sldId id="862" r:id="rId617"/>
    <p:sldId id="756" r:id="rId618"/>
    <p:sldId id="771" r:id="rId619"/>
    <p:sldId id="876" r:id="rId620"/>
    <p:sldId id="1471" r:id="rId621"/>
    <p:sldId id="1393" r:id="rId622"/>
    <p:sldId id="1389" r:id="rId623"/>
    <p:sldId id="1457" r:id="rId624"/>
    <p:sldId id="1458" r:id="rId625"/>
    <p:sldId id="1459" r:id="rId626"/>
    <p:sldId id="1428" r:id="rId627"/>
    <p:sldId id="778" r:id="rId628"/>
    <p:sldId id="779" r:id="rId629"/>
    <p:sldId id="834" r:id="rId630"/>
    <p:sldId id="780" r:id="rId631"/>
    <p:sldId id="833" r:id="rId632"/>
    <p:sldId id="783" r:id="rId633"/>
    <p:sldId id="880" r:id="rId634"/>
    <p:sldId id="881" r:id="rId635"/>
    <p:sldId id="879" r:id="rId636"/>
    <p:sldId id="866" r:id="rId637"/>
    <p:sldId id="1341" r:id="rId638"/>
    <p:sldId id="1390" r:id="rId639"/>
    <p:sldId id="1391" r:id="rId640"/>
    <p:sldId id="878" r:id="rId641"/>
    <p:sldId id="867" r:id="rId642"/>
    <p:sldId id="868" r:id="rId643"/>
    <p:sldId id="870" r:id="rId644"/>
    <p:sldId id="1241" r:id="rId645"/>
    <p:sldId id="1411" r:id="rId646"/>
    <p:sldId id="869" r:id="rId647"/>
    <p:sldId id="1342" r:id="rId648"/>
    <p:sldId id="1367" r:id="rId649"/>
    <p:sldId id="1377" r:id="rId650"/>
    <p:sldId id="1379" r:id="rId651"/>
    <p:sldId id="1368" r:id="rId652"/>
    <p:sldId id="1369" r:id="rId653"/>
    <p:sldId id="1380" r:id="rId654"/>
    <p:sldId id="1381" r:id="rId655"/>
    <p:sldId id="1370" r:id="rId656"/>
    <p:sldId id="1371" r:id="rId657"/>
    <p:sldId id="1372" r:id="rId658"/>
    <p:sldId id="1373" r:id="rId659"/>
    <p:sldId id="1374" r:id="rId660"/>
    <p:sldId id="1375" r:id="rId661"/>
    <p:sldId id="1033" r:id="rId662"/>
    <p:sldId id="1021" r:id="rId663"/>
    <p:sldId id="1022" r:id="rId664"/>
    <p:sldId id="1023" r:id="rId665"/>
    <p:sldId id="1024" r:id="rId666"/>
    <p:sldId id="1025" r:id="rId667"/>
    <p:sldId id="1027" r:id="rId668"/>
    <p:sldId id="1028" r:id="rId669"/>
    <p:sldId id="1029" r:id="rId670"/>
    <p:sldId id="1030" r:id="rId671"/>
    <p:sldId id="1032" r:id="rId672"/>
    <p:sldId id="1031" r:id="rId673"/>
    <p:sldId id="885" r:id="rId674"/>
    <p:sldId id="1074" r:id="rId675"/>
    <p:sldId id="976" r:id="rId676"/>
    <p:sldId id="933" r:id="rId677"/>
    <p:sldId id="954" r:id="rId678"/>
    <p:sldId id="788" r:id="rId679"/>
    <p:sldId id="1456" r:id="rId680"/>
    <p:sldId id="1489" r:id="rId681"/>
    <p:sldId id="1493" r:id="rId682"/>
    <p:sldId id="1495" r:id="rId6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presProps" Target="pres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notesMaster" Target="notesMasters/notesMaster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479025279"/>
              </p:ext>
            </p:extLst>
          </p:nvPr>
        </p:nvGraphicFramePr>
        <p:xfrm>
          <a:off x="263352" y="585125"/>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260648"/>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INSERT statement allows the user to specify explicit attribute names that correspond to the values provided in the INSERT command. This is useful if a relation has many attributes but only a few of those attributes are assigned values in the new tuple. However, the values must include all attributes with NOT NULL specification and no default value. Attributes with NULL allowed or DEFAULT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666511" y="3276600"/>
            <a:ext cx="9052350" cy="369332"/>
          </a:xfrm>
          <a:prstGeom prst="rect">
            <a:avLst/>
          </a:prstGeom>
        </p:spPr>
        <p:txBody>
          <a:bodyPr wrap="none">
            <a:spAutoFit/>
          </a:bodyPr>
          <a:lstStyle/>
          <a:p>
            <a:r>
              <a:rPr lang="en-US" b="1" dirty="0">
                <a:latin typeface="Palatino Linotype" panose="02040502050505030304" pitchFamily="18" charset="0"/>
              </a:rPr>
              <a:t>UPDATE</a:t>
            </a:r>
            <a:r>
              <a:rPr lang="en-US" dirty="0">
                <a:latin typeface="Palatino Linotype" panose="02040502050505030304" pitchFamily="18" charset="0"/>
              </a:rPr>
              <a:t> (or Modify) is used to change the values of some attributes in existing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07021" y="5157192"/>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Tree>
    <p:extLst>
      <p:ext uri="{BB962C8B-B14F-4D97-AF65-F5344CB8AC3E}">
        <p14:creationId xmlns:p14="http://schemas.microsoft.com/office/powerpoint/2010/main" val="368525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46130</TotalTime>
  <Words>69148</Words>
  <Application>Microsoft Office PowerPoint</Application>
  <PresentationFormat>Widescreen</PresentationFormat>
  <Paragraphs>8646</Paragraphs>
  <Slides>682</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682</vt:i4>
      </vt:variant>
    </vt:vector>
  </HeadingPairs>
  <TitlesOfParts>
    <vt:vector size="7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10631</cp:revision>
  <dcterms:created xsi:type="dcterms:W3CDTF">2015-10-09T06:09:34Z</dcterms:created>
  <dcterms:modified xsi:type="dcterms:W3CDTF">2023-02-18T07:04:50Z</dcterms:modified>
</cp:coreProperties>
</file>